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&lt;IPython.core.display.Image object&gt;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